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sldIdLst>
    <p:sldId id="256" r:id="rId2"/>
    <p:sldId id="257" r:id="rId3"/>
    <p:sldId id="258" r:id="rId4"/>
    <p:sldId id="259" r:id="rId5"/>
    <p:sldId id="263"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4213AF-26F6-41FA-8D85-E2C5388D6E58}" type="datetimeFigureOut">
              <a:rPr lang="en-US" smtClean="0"/>
              <a:pPr/>
              <a:t>1/26/2010</a:t>
            </a:fld>
            <a:endParaRPr lang="en-US" dirty="0">
              <a:solidFill>
                <a:srgbClr val="FFFFFF"/>
              </a:solidFill>
            </a:endParaRPr>
          </a:p>
        </p:txBody>
      </p:sp>
      <p:sp>
        <p:nvSpPr>
          <p:cNvPr id="19" name="Footer Placeholder 18"/>
          <p:cNvSpPr>
            <a:spLocks noGrp="1"/>
          </p:cNvSpPr>
          <p:nvPr>
            <p:ph type="ftr" sz="quarter" idx="11"/>
          </p:nvPr>
        </p:nvSpPr>
        <p:spPr/>
        <p:txBody>
          <a:bodyPr/>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p>
            <a:fld id="{D5BBC35B-A44B-4119-B8DA-DE9E3DFADA20}" type="slidenum">
              <a:rPr kumimoji="0" lang="en-US" smtClean="0"/>
              <a:pPr/>
              <a:t>‹#›</a:t>
            </a:fld>
            <a:endParaRPr kumimoji="0" lang="en-US" dirty="0">
              <a:solidFill>
                <a:srgbClr val="FFFFFF"/>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4213AF-26F6-41FA-8D85-E2C5388D6E5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4213AF-26F6-41FA-8D85-E2C5388D6E5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4213AF-26F6-41FA-8D85-E2C5388D6E5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4213AF-26F6-41FA-8D85-E2C5388D6E5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4213AF-26F6-41FA-8D85-E2C5388D6E58}" type="datetimeFigureOut">
              <a:rPr lang="en-US" smtClean="0"/>
              <a:pPr/>
              <a:t>1/26/2010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4213AF-26F6-41FA-8D85-E2C5388D6E58}" type="datetimeFigureOut">
              <a:rPr lang="en-US" smtClean="0"/>
              <a:pPr/>
              <a:t>1/26/2010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44213AF-26F6-41FA-8D85-E2C5388D6E58}" type="datetimeFigureOut">
              <a:rPr lang="en-US" smtClean="0"/>
              <a:pPr/>
              <a:t>1/26/2010</a:t>
            </a:fld>
            <a:endParaRPr lang="en-US"/>
          </a:p>
        </p:txBody>
      </p:sp>
      <p:sp>
        <p:nvSpPr>
          <p:cNvPr id="8" name="Slide Number Placeholder 7"/>
          <p:cNvSpPr>
            <a:spLocks noGrp="1"/>
          </p:cNvSpPr>
          <p:nvPr>
            <p:ph type="sldNum" sz="quarter" idx="11"/>
          </p:nvPr>
        </p:nvSpPr>
        <p:spPr/>
        <p:txBody>
          <a:bodyPr/>
          <a:lstStyle/>
          <a:p>
            <a:fld id="{D5BBC35B-A44B-4119-B8DA-DE9E3DFADA20}" type="slidenum">
              <a:rPr kumimoji="0" lang="en-US" smtClean="0"/>
              <a:pPr/>
              <a:t>‹#›</a:t>
            </a:fld>
            <a:endParaRPr kumimoji="0" lang="en-US"/>
          </a:p>
        </p:txBody>
      </p:sp>
      <p:sp>
        <p:nvSpPr>
          <p:cNvPr id="9" name="Footer Placeholder 8"/>
          <p:cNvSpPr>
            <a:spLocks noGrp="1"/>
          </p:cNvSpPr>
          <p:nvPr>
            <p:ph type="ftr" sz="quarter" idx="12"/>
          </p:nvPr>
        </p:nvSpPr>
        <p:spPr/>
        <p:txBody>
          <a:bodyPr/>
          <a:lstStyle/>
          <a:p>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4213AF-26F6-41FA-8D85-E2C5388D6E58}" type="datetimeFigureOut">
              <a:rPr lang="en-US" smtClean="0"/>
              <a:pPr/>
              <a:t>1/26/2010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4213AF-26F6-41FA-8D85-E2C5388D6E58}" type="datetimeFigureOut">
              <a:rPr lang="en-US" smtClean="0"/>
              <a:pPr/>
              <a:t>1/26/2010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156448" y="6422064"/>
            <a:ext cx="762000" cy="365125"/>
          </a:xfrm>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544213AF-26F6-41FA-8D85-E2C5388D6E58}" type="datetimeFigureOut">
              <a:rPr lang="en-US" smtClean="0"/>
              <a:pPr/>
              <a:t>1/26/2010</a:t>
            </a:fld>
            <a:endParaRPr lang="en-US">
              <a:solidFill>
                <a:schemeClr val="tx1"/>
              </a:solidFill>
            </a:endParaRPr>
          </a:p>
        </p:txBody>
      </p:sp>
      <p:sp>
        <p:nvSpPr>
          <p:cNvPr id="6" name="Footer Placeholder 5"/>
          <p:cNvSpPr>
            <a:spLocks noGrp="1"/>
          </p:cNvSpPr>
          <p:nvPr>
            <p:ph type="ftr" sz="quarter" idx="11"/>
          </p:nvPr>
        </p:nvSpPr>
        <p:spPr/>
        <p:txBody>
          <a:bodyPr/>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44213AF-26F6-41FA-8D85-E2C5388D6E58}" type="datetimeFigureOut">
              <a:rPr lang="en-US" smtClean="0"/>
              <a:pPr/>
              <a:t>1/26/2010</a:t>
            </a:fld>
            <a:endParaRPr lang="en-US" sz="1000" dirty="0">
              <a:solidFill>
                <a:schemeClr val="tx1"/>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D5BBC35B-A44B-4119-B8DA-DE9E3DFADA20}" type="slidenum">
              <a:rPr kumimoji="0" lang="en-US" smtClean="0"/>
              <a:pPr/>
              <a:t>‹#›</a:t>
            </a:fld>
            <a:endParaRPr kumimoji="0" lang="en-US" sz="1000" b="0">
              <a:solidFill>
                <a:schemeClr val="tx1"/>
              </a:solidFill>
            </a:endParaRPr>
          </a:p>
        </p:txBody>
      </p:sp>
    </p:spTree>
  </p:cSld>
  <p:clrMap bg1="dk1" tx1="lt1" bg2="dk2"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mienne" pitchFamily="82" charset="0"/>
              </a:rPr>
              <a:t>Rachael Jefferson</a:t>
            </a:r>
            <a:endParaRPr lang="en-US" sz="3600"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mienne" pitchFamily="82" charset="0"/>
            </a:endParaRPr>
          </a:p>
        </p:txBody>
      </p:sp>
      <p:sp>
        <p:nvSpPr>
          <p:cNvPr id="3" name="Subtitle 2"/>
          <p:cNvSpPr>
            <a:spLocks noGrp="1"/>
          </p:cNvSpPr>
          <p:nvPr>
            <p:ph type="subTitle" idx="1"/>
          </p:nvPr>
        </p:nvSpPr>
        <p:spPr/>
        <p:txBody>
          <a:bodyPr>
            <a:normAutofit/>
          </a:bodyPr>
          <a:lstStyle/>
          <a:p>
            <a:r>
              <a:rPr lang="en-US" sz="6600" dirty="0" smtClean="0">
                <a:effectLst>
                  <a:outerShdw blurRad="38100" dist="38100" dir="2700000" algn="tl">
                    <a:srgbClr val="000000">
                      <a:alpha val="43137"/>
                    </a:srgbClr>
                  </a:outerShdw>
                </a:effectLst>
                <a:latin typeface="AlternateGothic2 BT" pitchFamily="34" charset="0"/>
              </a:rPr>
              <a:t>Isaac Newton</a:t>
            </a:r>
            <a:endParaRPr lang="en-US" sz="6600" dirty="0">
              <a:effectLst>
                <a:outerShdw blurRad="38100" dist="38100" dir="2700000" algn="tl">
                  <a:srgbClr val="000000">
                    <a:alpha val="43137"/>
                  </a:srgbClr>
                </a:outerShdw>
              </a:effectLst>
              <a:latin typeface="AlternateGothic2 BT"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idx="1"/>
          </p:nvPr>
        </p:nvSpPr>
        <p:spPr>
          <a:xfrm>
            <a:off x="457200" y="1600200"/>
            <a:ext cx="4343400" cy="4800600"/>
          </a:xfrm>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Born in 1642</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t>
            </a:r>
            <a:r>
              <a:rPr lang="en-US"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Woolsthorpe</a:t>
            </a:r>
            <a:endPar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Was a mathematician &amp; a physicist</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One of the most foremost scientific intellects of all time</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Attended  Cambridge University in 1661</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Elected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 Fellow of Trinity College in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1667</a:t>
            </a:r>
          </a:p>
          <a:p>
            <a:r>
              <a:rPr lang="en-US"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Lucasian</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Professor of Mathematics in 1669</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4" name="Picture 3" descr="newton.jpg"/>
          <p:cNvPicPr>
            <a:picLocks noChangeAspect="1"/>
          </p:cNvPicPr>
          <p:nvPr/>
        </p:nvPicPr>
        <p:blipFill>
          <a:blip r:embed="rId2" cstate="print"/>
          <a:stretch>
            <a:fillRect/>
          </a:stretch>
        </p:blipFill>
        <p:spPr>
          <a:xfrm>
            <a:off x="5334000" y="1828800"/>
            <a:ext cx="3444197" cy="3619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Accomplishments</a:t>
            </a:r>
            <a:endParaRPr lang="en-US" dirty="0"/>
          </a:p>
        </p:txBody>
      </p:sp>
      <p:sp>
        <p:nvSpPr>
          <p:cNvPr id="3" name="Content Placeholder 2"/>
          <p:cNvSpPr>
            <a:spLocks noGrp="1"/>
          </p:cNvSpPr>
          <p:nvPr>
            <p:ph idx="1"/>
          </p:nvPr>
        </p:nvSpPr>
        <p:spPr>
          <a:xfrm>
            <a:off x="457200" y="1600201"/>
            <a:ext cx="7467600" cy="2514600"/>
          </a:xfrm>
        </p:spPr>
        <p:txBody>
          <a:bodyPr>
            <a:normAutofit/>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Newton had MANY achievements in his lifetime</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He built the first reflecting telescope in 1668</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He was also very involved with the concept of calculus</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What stuck to him the most was the Laws of Motion &amp; Law of Gravitation.</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026" name="Picture 2" descr="C:\Documents and Settings\Rachael\Local Settings\Temporary Internet Files\Content.IE5\8WHOGAEJ\MCj03790630000[1].wmf"/>
          <p:cNvPicPr>
            <a:picLocks noChangeAspect="1" noChangeArrowheads="1"/>
          </p:cNvPicPr>
          <p:nvPr/>
        </p:nvPicPr>
        <p:blipFill>
          <a:blip r:embed="rId2" cstate="print"/>
          <a:srcRect/>
          <a:stretch>
            <a:fillRect/>
          </a:stretch>
        </p:blipFill>
        <p:spPr bwMode="auto">
          <a:xfrm>
            <a:off x="6172200" y="609600"/>
            <a:ext cx="1308506" cy="1917497"/>
          </a:xfrm>
          <a:prstGeom prst="rect">
            <a:avLst/>
          </a:prstGeom>
          <a:noFill/>
        </p:spPr>
      </p:pic>
      <p:pic>
        <p:nvPicPr>
          <p:cNvPr id="5" name="Picture 4" descr="newtonstelescopereplica_mid.jpg"/>
          <p:cNvPicPr>
            <a:picLocks noChangeAspect="1"/>
          </p:cNvPicPr>
          <p:nvPr/>
        </p:nvPicPr>
        <p:blipFill>
          <a:blip r:embed="rId3" cstate="print"/>
          <a:stretch>
            <a:fillRect/>
          </a:stretch>
        </p:blipFill>
        <p:spPr>
          <a:xfrm>
            <a:off x="1143000" y="4114800"/>
            <a:ext cx="2286000" cy="1985963"/>
          </a:xfrm>
          <a:prstGeom prst="rect">
            <a:avLst/>
          </a:prstGeom>
        </p:spPr>
      </p:pic>
      <p:pic>
        <p:nvPicPr>
          <p:cNvPr id="7" name="Picture 6" descr="Sequent_calculus_for_classical_linear_logic.png"/>
          <p:cNvPicPr>
            <a:picLocks noChangeAspect="1"/>
          </p:cNvPicPr>
          <p:nvPr/>
        </p:nvPicPr>
        <p:blipFill>
          <a:blip r:embed="rId4" cstate="print"/>
          <a:stretch>
            <a:fillRect/>
          </a:stretch>
        </p:blipFill>
        <p:spPr>
          <a:xfrm>
            <a:off x="4876800" y="3962400"/>
            <a:ext cx="3429000" cy="215695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Calculus</a:t>
            </a:r>
            <a:endParaRPr lang="en-US" dirty="0"/>
          </a:p>
        </p:txBody>
      </p:sp>
      <p:sp>
        <p:nvSpPr>
          <p:cNvPr id="3" name="Content Placeholder 2"/>
          <p:cNvSpPr>
            <a:spLocks noGrp="1"/>
          </p:cNvSpPr>
          <p:nvPr>
            <p:ph idx="1"/>
          </p:nvPr>
        </p:nvSpPr>
        <p:spPr/>
        <p:txBody>
          <a:bodyPr>
            <a:normAutofit/>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calculus, as developed by Newton, could be used and was used by him for the solving of a great variety of mechanical and hydrodynamic problems. It immediately became the mathematical instrument for all understanding of variables and motion, and hence of all mechanical engineering, and remained almost the exclusive one until well into the present century. In a very real sense it was as much an instrument of the new science as the telescope.“ - Bernal's </a:t>
            </a:r>
            <a:r>
              <a:rPr lang="en-US"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Science in History</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US"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op. cit.</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p. 484.</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Calculus (Cont.)</a:t>
            </a:r>
            <a:endParaRPr lang="en-US" dirty="0"/>
          </a:p>
        </p:txBody>
      </p:sp>
      <p:sp>
        <p:nvSpPr>
          <p:cNvPr id="3" name="Content Placeholder 2"/>
          <p:cNvSpPr>
            <a:spLocks noGrp="1"/>
          </p:cNvSpPr>
          <p:nvPr>
            <p:ph idx="1"/>
          </p:nvPr>
        </p:nvSpPr>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Differential calculus was created by Newton as early as 1666</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Wasn’t published till 1704</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There is controversy that Newton wasn’t the one to discover it</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Some people believe it was a man by the name of Leibniz </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With calculus, Newton was able to calculate the mass of the planets </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Laws of Motion</a:t>
            </a:r>
            <a:endParaRPr lang="en-US" dirty="0"/>
          </a:p>
        </p:txBody>
      </p:sp>
      <p:sp>
        <p:nvSpPr>
          <p:cNvPr id="3" name="Content Placeholder 2"/>
          <p:cNvSpPr>
            <a:spLocks noGrp="1"/>
          </p:cNvSpPr>
          <p:nvPr>
            <p:ph idx="1"/>
          </p:nvPr>
        </p:nvSpPr>
        <p:spPr/>
        <p:txBody>
          <a:bodyPr>
            <a:normAutofit/>
          </a:bodyPr>
          <a:lstStyle/>
          <a:p>
            <a:r>
              <a:rPr lang="en-US"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Philosophiae</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US"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Naturalis</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Principia </a:t>
            </a:r>
            <a:r>
              <a:rPr lang="en-US"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Mathematica</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r>
            <a:b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Mathematical Principles of Natural Philosophy</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This was the first and greatest work ever written in theoretical physics</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"Every body continues in its state of rest, or of uniform motion in a right line, unless it is compelled to change that state by forces impressed upon it. ... The change of motion is proportional to the motive force impressed; and is made in the direction of the right line in which that force is impressed. ... [and] To every action there is always opposed an equal reaction: or, the mutual actions of two bodies upon each other are always equal, and directed to contrary parts</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 of Gravitation</a:t>
            </a:r>
            <a:endParaRPr lang="en-US" dirty="0"/>
          </a:p>
        </p:txBody>
      </p:sp>
      <p:sp>
        <p:nvSpPr>
          <p:cNvPr id="3" name="Content Placeholder 2"/>
          <p:cNvSpPr>
            <a:spLocks noGrp="1"/>
          </p:cNvSpPr>
          <p:nvPr>
            <p:ph idx="1"/>
          </p:nvPr>
        </p:nvSpPr>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It is a force between any two bodies and is "directly proportional to the product of their masses and inversely proportional to the square of the distance between them. ... The measure of the force of gravitation on a given body on earth is the weight of that body." While certain of Newton's theories have not stood the tests applied in the 20th century, his law of universal gravitation has stood: "In the general theory of relativity, gravitation is explained geometrically: matter in its immediate neighborhood causes the curvature of the four-dimensional space-time continuum</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r>
            <a:b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Scientists: Sir Isaac Newton (1642-1727)."</a:t>
            </a:r>
            <a:endPar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"Isaac Newton's Life." </a:t>
            </a:r>
            <a:r>
              <a:rPr lang="en-US"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Isaac Newton Institute for Mathematical Sciences</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Web.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26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Jan. 2010. &lt;http://www.newton.ac.uk/newtlife.html&gt;.</a:t>
            </a:r>
          </a:p>
          <a:p>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Scientists: Sir Isaac Newton (1642-1727)." </a:t>
            </a:r>
            <a:r>
              <a:rPr lang="en-US" b="1" i="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Blupete</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Web. 26 Jan. 2010. </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US"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&lt;</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http</a:t>
            </a:r>
            <a:r>
              <a:rPr lang="en-US"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t>
            </a:r>
            <a:r>
              <a:rPr lang="en-US"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www.blupete.com/Literature/Biographies/Science/Newton.htm#Ac	complishments</a:t>
            </a:r>
            <a:r>
              <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&gt;.</a:t>
            </a:r>
            <a:endPar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ustom 3">
      <a:majorFont>
        <a:latin typeface="AlternateGothic2 BT"/>
        <a:ea typeface=""/>
        <a:cs typeface=""/>
      </a:majorFont>
      <a:minorFont>
        <a:latin typeface="Amienne"/>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79</TotalTime>
  <Words>368</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Rachael Jefferson</vt:lpstr>
      <vt:lpstr>Background Information</vt:lpstr>
      <vt:lpstr>Accomplishments</vt:lpstr>
      <vt:lpstr>Calculus</vt:lpstr>
      <vt:lpstr>Calculus (Cont.)</vt:lpstr>
      <vt:lpstr>Laws of Motion</vt:lpstr>
      <vt:lpstr>Law of Gravitation</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Rachael Jefferson</dc:title>
  <dc:creator>Rachael</dc:creator>
  <cp:lastModifiedBy>Rachael</cp:lastModifiedBy>
  <cp:revision>13</cp:revision>
  <dcterms:created xsi:type="dcterms:W3CDTF">2010-01-20T00:29:06Z</dcterms:created>
  <dcterms:modified xsi:type="dcterms:W3CDTF">2010-01-27T00:08:33Z</dcterms:modified>
</cp:coreProperties>
</file>